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3" d="100"/>
          <a:sy n="63" d="100"/>
        </p:scale>
        <p:origin x="118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10-Aug-24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10-Aug-24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10-Aug-24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Rahul </a:t>
            </a:r>
            <a:r>
              <a:rPr lang="en-US" dirty="0" err="1" smtClean="0">
                <a:solidFill>
                  <a:schemeClr val="bg2"/>
                </a:solidFill>
                <a:latin typeface="Abadi"/>
                <a:ea typeface="SF Pro" pitchFamily="2" charset="0"/>
                <a:cs typeface="SF Pro" pitchFamily="2" charset="0"/>
              </a:rPr>
              <a:t>Lakhate</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10</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August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https://github.com/Rahul-Lakhate/IBM_ALL/blob/main/Data%20Wrangling.ipynb</a:t>
            </a:r>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https://github.com/Rahul-Lakhate/IBM_ALL/blob/main/EDA%20with%20Data%20Visualization.ipynb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https://github.com/Rahul-Lakhate/IBM_ALL/blob/main/EDA%20with%20SQL.ipynb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https://github.com/Rahul-Lakhate/IBM_ALL/blob/main/app.py</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https://github.com/Rahul-Lakhate/IBM_ALL/blob/main/Machine%20Learning%20Prediction.ipynb</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https://github.com/Rahul-Lakhate/IBM_ALL/blob/main/Data%20Collection%20API.ipynb</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https://github.com/Rahul-Lakhate/IBM_ALL/blob/main/Data%20Collection%20with%20Web%20Scraping.ipynb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f80a141d-92ca-4d3d-9308-f7e7b1d44ce8"/>
    <ds:schemaRef ds:uri="155be751-a274-42e8-93fb-f39d3b9bccc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1320</TotalTime>
  <Words>1589</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account</cp:lastModifiedBy>
  <cp:revision>199</cp:revision>
  <dcterms:created xsi:type="dcterms:W3CDTF">2021-04-29T18:58:34Z</dcterms:created>
  <dcterms:modified xsi:type="dcterms:W3CDTF">2024-08-10T15:36:19Z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